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2" r:id="rId3"/>
    <p:sldId id="261" r:id="rId4"/>
    <p:sldId id="258" r:id="rId5"/>
    <p:sldId id="260" r:id="rId6"/>
    <p:sldId id="268" r:id="rId7"/>
    <p:sldId id="266" r:id="rId8"/>
    <p:sldId id="267" r:id="rId9"/>
    <p:sldId id="256" r:id="rId10"/>
    <p:sldId id="257" r:id="rId11"/>
    <p:sldId id="270" r:id="rId12"/>
    <p:sldId id="272" r:id="rId13"/>
    <p:sldId id="265" r:id="rId14"/>
    <p:sldId id="264" r:id="rId15"/>
    <p:sldId id="263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46" d="100"/>
          <a:sy n="46" d="100"/>
        </p:scale>
        <p:origin x="72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1E162-C0B2-462F-B9AD-0E9C8AE55293}" type="datetimeFigureOut">
              <a:rPr lang="en-GB" smtClean="0"/>
              <a:t>18/03/2014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CED89-EB3D-4B55-BA17-4852219B8B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3403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1E162-C0B2-462F-B9AD-0E9C8AE55293}" type="datetimeFigureOut">
              <a:rPr lang="en-GB" smtClean="0"/>
              <a:t>18/03/2014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CED89-EB3D-4B55-BA17-4852219B8B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4452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1E162-C0B2-462F-B9AD-0E9C8AE55293}" type="datetimeFigureOut">
              <a:rPr lang="en-GB" smtClean="0"/>
              <a:t>18/03/2014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CED89-EB3D-4B55-BA17-4852219B8B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2570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1E162-C0B2-462F-B9AD-0E9C8AE55293}" type="datetimeFigureOut">
              <a:rPr lang="en-GB" smtClean="0"/>
              <a:t>18/03/2014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CED89-EB3D-4B55-BA17-4852219B8B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924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1E162-C0B2-462F-B9AD-0E9C8AE55293}" type="datetimeFigureOut">
              <a:rPr lang="en-GB" smtClean="0"/>
              <a:t>18/03/2014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CED89-EB3D-4B55-BA17-4852219B8B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7621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1E162-C0B2-462F-B9AD-0E9C8AE55293}" type="datetimeFigureOut">
              <a:rPr lang="en-GB" smtClean="0"/>
              <a:t>18/03/2014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CED89-EB3D-4B55-BA17-4852219B8B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796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1E162-C0B2-462F-B9AD-0E9C8AE55293}" type="datetimeFigureOut">
              <a:rPr lang="en-GB" smtClean="0"/>
              <a:t>18/03/2014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CED89-EB3D-4B55-BA17-4852219B8B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0139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1E162-C0B2-462F-B9AD-0E9C8AE55293}" type="datetimeFigureOut">
              <a:rPr lang="en-GB" smtClean="0"/>
              <a:t>18/03/2014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CED89-EB3D-4B55-BA17-4852219B8B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2712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1E162-C0B2-462F-B9AD-0E9C8AE55293}" type="datetimeFigureOut">
              <a:rPr lang="en-GB" smtClean="0"/>
              <a:t>18/03/2014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CED89-EB3D-4B55-BA17-4852219B8B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1290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1E162-C0B2-462F-B9AD-0E9C8AE55293}" type="datetimeFigureOut">
              <a:rPr lang="en-GB" smtClean="0"/>
              <a:t>18/03/2014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CED89-EB3D-4B55-BA17-4852219B8B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1697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1E162-C0B2-462F-B9AD-0E9C8AE55293}" type="datetimeFigureOut">
              <a:rPr lang="en-GB" smtClean="0"/>
              <a:t>18/03/2014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CED89-EB3D-4B55-BA17-4852219B8B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409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61E162-C0B2-462F-B9AD-0E9C8AE55293}" type="datetimeFigureOut">
              <a:rPr lang="en-GB" smtClean="0"/>
              <a:t>18/03/2014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CED89-EB3D-4B55-BA17-4852219B8B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8961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0"/>
            <a:ext cx="12192000" cy="9144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68557" y="5377934"/>
            <a:ext cx="75517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</a:t>
            </a:r>
            <a:r>
              <a:rPr lang="en-GB" sz="4000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precious commodity</a:t>
            </a:r>
            <a:endParaRPr lang="en-GB" sz="4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36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47042"/>
            <a:ext cx="12192000" cy="9144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735145" y="4981713"/>
            <a:ext cx="68532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4000" b="1" dirty="0">
                <a:latin typeface="Arial" panose="020B0604020202020204" pitchFamily="34" charset="0"/>
                <a:ea typeface="Times New Roman" panose="02020603050405020304" pitchFamily="18" charset="0"/>
              </a:rPr>
              <a:t>w</a:t>
            </a:r>
            <a:r>
              <a:rPr lang="en-GB" sz="40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ith large storage </a:t>
            </a:r>
            <a:r>
              <a:rPr lang="en-GB" sz="40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tanks</a:t>
            </a:r>
            <a:endParaRPr lang="en-GB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77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850900" y="691634"/>
            <a:ext cx="98297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96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Our next project</a:t>
            </a:r>
            <a:endParaRPr lang="en-GB" sz="9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dripping_water_640x36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75049" y="3429000"/>
            <a:ext cx="4381500" cy="24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26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25000">
        <p:cut/>
      </p:transition>
    </mc:Choice>
    <mc:Fallback xmlns="">
      <p:transition advClick="0" advTm="25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1193800" y="2114034"/>
            <a:ext cx="94868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96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Water</a:t>
            </a:r>
            <a:endParaRPr lang="en-GB" sz="9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21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0"/>
            <a:ext cx="6138862" cy="692943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87037" y="1644134"/>
            <a:ext cx="377536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40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Sponsored student - </a:t>
            </a:r>
          </a:p>
          <a:p>
            <a:pPr algn="ctr">
              <a:spcAft>
                <a:spcPts val="0"/>
              </a:spcAft>
            </a:pPr>
            <a:r>
              <a:rPr lang="en-GB" sz="40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Thomas</a:t>
            </a:r>
          </a:p>
          <a:p>
            <a:pPr algn="ctr">
              <a:spcAft>
                <a:spcPts val="0"/>
              </a:spcAft>
            </a:pPr>
            <a:r>
              <a:rPr lang="en-GB" sz="40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Godfrey</a:t>
            </a:r>
            <a:endParaRPr lang="en-GB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53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omas Godfrey's aun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" y="3175"/>
            <a:ext cx="9153665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9160015" y="1593850"/>
            <a:ext cx="2810312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en-GB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Aunt </a:t>
            </a:r>
            <a:r>
              <a:rPr kumimoji="0" lang="en-GB" sz="4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Nooru</a:t>
            </a:r>
            <a:r>
              <a:rPr kumimoji="0" lang="en-GB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– Thomas’s guardian </a:t>
            </a:r>
            <a:endParaRPr kumimoji="0" 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77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omas Godfrey's aun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353" y="3175"/>
            <a:ext cx="9141647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7157" y="1644134"/>
            <a:ext cx="258604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40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The house where Thomas stayed with his Aunt</a:t>
            </a:r>
            <a:endParaRPr lang="en-GB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0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1440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162800" y="5364080"/>
            <a:ext cx="473825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4000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Maggie passing on a donation to Thomas from his sponsor</a:t>
            </a:r>
            <a:endParaRPr lang="en-GB" sz="4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19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0"/>
            <a:ext cx="12192000" cy="9144000"/>
          </a:xfrm>
        </p:spPr>
      </p:pic>
      <p:sp>
        <p:nvSpPr>
          <p:cNvPr id="5" name="Rectangle 4"/>
          <p:cNvSpPr/>
          <p:nvPr/>
        </p:nvSpPr>
        <p:spPr>
          <a:xfrm>
            <a:off x="292538" y="4142092"/>
            <a:ext cx="289209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4000" b="1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Tuishime</a:t>
            </a:r>
            <a:r>
              <a:rPr lang="en-GB" sz="4000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School</a:t>
            </a:r>
            <a:endParaRPr lang="en-GB" sz="4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92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79955"/>
            <a:ext cx="12192000" cy="9144000"/>
          </a:xfrm>
        </p:spPr>
      </p:pic>
      <p:sp>
        <p:nvSpPr>
          <p:cNvPr id="5" name="Rectangle 4"/>
          <p:cNvSpPr/>
          <p:nvPr/>
        </p:nvSpPr>
        <p:spPr>
          <a:xfrm>
            <a:off x="2609133" y="4940737"/>
            <a:ext cx="85423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3600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320</a:t>
            </a:r>
            <a:r>
              <a:rPr lang="en-GB" sz="4000" b="1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children to look after each day</a:t>
            </a:r>
            <a:endParaRPr lang="en-GB" sz="4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82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0"/>
            <a:ext cx="12192000" cy="9144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818056" y="4854168"/>
            <a:ext cx="75517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Cooking and washing up</a:t>
            </a:r>
            <a:endParaRPr lang="en-GB" sz="4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5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1135"/>
            <a:ext cx="12192000" cy="9144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6483" y="5730468"/>
            <a:ext cx="99012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40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Teaching children how to grow plants</a:t>
            </a:r>
            <a:endParaRPr lang="en-GB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97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457200" y="2114034"/>
            <a:ext cx="108839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96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But it all needs …</a:t>
            </a:r>
            <a:endParaRPr lang="en-GB" sz="9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67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2000">
        <p:cut/>
      </p:transition>
    </mc:Choice>
    <mc:Fallback xmlns="">
      <p:transition advClick="0" advTm="2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1193800" y="2114034"/>
            <a:ext cx="94868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9600" b="1" dirty="0">
                <a:latin typeface="Arial" panose="020B0604020202020204" pitchFamily="34" charset="0"/>
                <a:ea typeface="Times New Roman" panose="02020603050405020304" pitchFamily="18" charset="0"/>
              </a:rPr>
              <a:t>W</a:t>
            </a:r>
            <a:r>
              <a:rPr lang="en-GB" sz="96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ater </a:t>
            </a:r>
            <a:endParaRPr lang="en-GB" sz="9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839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2000">
        <p:cut/>
      </p:transition>
    </mc:Choice>
    <mc:Fallback xmlns="">
      <p:transition advClick="0" advTm="2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1193800" y="2114034"/>
            <a:ext cx="94868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96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But no water</a:t>
            </a:r>
            <a:endParaRPr lang="en-GB" sz="9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40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2000">
        <p:cut/>
      </p:transition>
    </mc:Choice>
    <mc:Fallback xmlns="">
      <p:transition advClick="0" advTm="2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89842"/>
            <a:ext cx="12192000" cy="9144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14299" y="1313934"/>
            <a:ext cx="8178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40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 borehole is the answer ….</a:t>
            </a:r>
            <a:endParaRPr lang="en-GB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94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73</Words>
  <Application>Microsoft Office PowerPoint</Application>
  <PresentationFormat>Widescreen</PresentationFormat>
  <Paragraphs>18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6730b</dc:creator>
  <cp:lastModifiedBy>6730b</cp:lastModifiedBy>
  <cp:revision>15</cp:revision>
  <dcterms:created xsi:type="dcterms:W3CDTF">2013-09-25T19:31:24Z</dcterms:created>
  <dcterms:modified xsi:type="dcterms:W3CDTF">2014-03-18T19:12:25Z</dcterms:modified>
</cp:coreProperties>
</file>